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4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6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3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6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1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2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5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7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E548-085E-4CDB-A2BA-DD6D4802448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0287-3BD8-45B6-8020-781CAFFD5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8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erbank-as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Структурированный документооборот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Единой информационной системе в сфере закупок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65865"/>
            <a:ext cx="9144000" cy="181800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Участник пилотного проекта :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Федеральное казенное учреждение 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«Федеральный центр планирования и организации лекарственного обеспечения граждан» 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709" y="66461"/>
            <a:ext cx="2017889" cy="188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48230"/>
            <a:ext cx="9922933" cy="926570"/>
          </a:xfrm>
        </p:spPr>
        <p:txBody>
          <a:bodyPr>
            <a:normAutofit/>
          </a:bodyPr>
          <a:lstStyle/>
          <a:p>
            <a:pPr algn="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Структурированный документооборот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465" y="1971645"/>
            <a:ext cx="9643533" cy="179459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в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структурированном виде характеристик объекта закупки в извещении в соответствии с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44-ФЗ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участником аукциона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структурированной заявки по таким извещениям.</a:t>
            </a:r>
          </a:p>
        </p:txBody>
      </p:sp>
    </p:spTree>
    <p:extLst>
      <p:ext uri="{BB962C8B-B14F-4D97-AF65-F5344CB8AC3E}">
        <p14:creationId xmlns:p14="http://schemas.microsoft.com/office/powerpoint/2010/main" val="15211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сроки проведения пилотирования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267" y="1630891"/>
            <a:ext cx="10515600" cy="3889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проведение полного цикла закупки от формирования извещения с указанием в структурированном виде характеристик объекта закупки Учреждением до заключения контракта и его включения в реестр контрактов. 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пилотирования с 1 августа 2023 года </a:t>
            </a:r>
          </a:p>
          <a:p>
            <a:pPr marL="0" indent="0" algn="just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8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31.10.2022 № 1946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758267" cy="209444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СТРУКТУРИРОВАНИЕ ИЗВЕЩЕНИЯ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с 01.10.2023 г. при осуществлении закупок товаров, работ, услуг описание объекта закупки в части информации, предусмотренной пунктом 1 части 1 статьи 33 Закона № 44-ФЗ (требования к характеристикам товара, товарный знак), будет осуществляться в структурированном виде  с использованием единой  информационной системы в сфере закупок.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(п. 7 Правил использования КТРУ, ПП РФ 145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) </a:t>
            </a:r>
            <a:endParaRPr lang="ru-RU" dirty="0" smtClean="0">
              <a:solidFill>
                <a:srgbClr val="002060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67332"/>
            <a:ext cx="6087533" cy="161245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5800" y="3851030"/>
            <a:ext cx="481753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СТРУКТУРИРОВАНИЕ ЗАЯВКИ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При подачи заявки на участие в закупке конкретные характеристики товара, товарный знак, страна происхождения товара, в том числе поставляемого в рамках работ (услуг), будут указываться в структурированном виде на основании структурированного извещения. Такая информация будет автоматически включаться в электронный контракт.</a:t>
            </a:r>
          </a:p>
          <a:p>
            <a:pPr algn="just"/>
            <a:r>
              <a:rPr lang="ru-RU" sz="13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     (</a:t>
            </a:r>
            <a:r>
              <a:rPr lang="ru-RU" sz="13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п. 31 Доп. требований к ЭТП, ПП РФ 656)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164172"/>
            <a:ext cx="6146800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rmAutofit/>
          </a:bodyPr>
          <a:lstStyle/>
          <a:p>
            <a:pPr algn="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прохождению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пилотирования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807" y="1253067"/>
            <a:ext cx="10377060" cy="492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телеграмме для направления обращений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структурированных заявок на участие в аукционе на торговых площадках ОА «Сбербанк – АСТ»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https://www.sberbank-ast.ru/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«Единая электронная торговая площадка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https://www.roseltorg.ru/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официальном сайте ФКУ «ФЦПиЛО» Минздрава России в разделе «Консультативно-методические мероприятия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https://fcpilo.minzdrav.gov.ru/?page_id=991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251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Times New Roman</vt:lpstr>
      <vt:lpstr>Тема Office</vt:lpstr>
      <vt:lpstr>Структурированный документооборот  в Единой информационной системе в сфере закупок</vt:lpstr>
      <vt:lpstr>Структурированный документооборот</vt:lpstr>
      <vt:lpstr>Цель и сроки проведения пилотирования </vt:lpstr>
      <vt:lpstr>постановление Правительства РФ от 31.10.2022 № 1946</vt:lpstr>
      <vt:lpstr>Инструкция по прохождению пилотирования</vt:lpstr>
      <vt:lpstr>Контактная информация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Структурированный документооборот  в Единой информационной системе в сфере закупок</dc:title>
  <dc:creator>Дуганова Алёна Андреевна</dc:creator>
  <cp:lastModifiedBy>Дуганова Алёна Андреевна</cp:lastModifiedBy>
  <cp:revision>8</cp:revision>
  <cp:lastPrinted>2023-07-26T11:48:39Z</cp:lastPrinted>
  <dcterms:created xsi:type="dcterms:W3CDTF">2023-07-26T05:58:23Z</dcterms:created>
  <dcterms:modified xsi:type="dcterms:W3CDTF">2023-07-26T11:52:19Z</dcterms:modified>
</cp:coreProperties>
</file>